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6" r:id="rId5"/>
    <p:sldId id="277" r:id="rId6"/>
    <p:sldId id="275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56" d="100"/>
          <a:sy n="56" d="100"/>
        </p:scale>
        <p:origin x="720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image" Target="../media/image3.jp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jpeg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3.jp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3.jpeg"/><Relationship Id="rId5" Type="http://schemas.openxmlformats.org/officeDocument/2006/relationships/image" Target="../media/image32.jpeg"/><Relationship Id="rId15" Type="http://schemas.openxmlformats.org/officeDocument/2006/relationships/image" Target="../media/image40.jpeg"/><Relationship Id="rId10" Type="http://schemas.openxmlformats.org/officeDocument/2006/relationships/image" Target="../media/image5.jpeg"/><Relationship Id="rId19" Type="http://schemas.openxmlformats.org/officeDocument/2006/relationships/image" Target="../media/image44.jpeg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26" name="Picture 2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C91B647-A1AC-D53D-1467-619BC816E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545793" y="880316"/>
            <a:ext cx="1255094" cy="1212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E954-859C-74CA-3D57-0F23174594A9}"/>
              </a:ext>
            </a:extLst>
          </p:cNvPr>
          <p:cNvSpPr txBox="1"/>
          <p:nvPr/>
        </p:nvSpPr>
        <p:spPr>
          <a:xfrm>
            <a:off x="1534110" y="492203"/>
            <a:ext cx="1705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Tomato and Vegetable Pasta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590-BFD8-1493-A863-FF3E600A6AEE}"/>
              </a:ext>
            </a:extLst>
          </p:cNvPr>
          <p:cNvSpPr txBox="1"/>
          <p:nvPr/>
        </p:nvSpPr>
        <p:spPr>
          <a:xfrm>
            <a:off x="3369871" y="505647"/>
            <a:ext cx="14580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B</a:t>
            </a:r>
            <a:r>
              <a:rPr lang="en-GB" sz="900" b="1" dirty="0" err="1">
                <a:latin typeface="Century Gothic" panose="020B0502020202020204" pitchFamily="34" charset="0"/>
              </a:rPr>
              <a:t>eef</a:t>
            </a:r>
            <a:r>
              <a:rPr lang="en-GB" sz="900" b="1" dirty="0">
                <a:latin typeface="Century Gothic" panose="020B0502020202020204" pitchFamily="34" charset="0"/>
              </a:rPr>
              <a:t> Tortilla Stack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C3D344-0B9E-D433-0D4A-2C54FB6B9411}"/>
              </a:ext>
            </a:extLst>
          </p:cNvPr>
          <p:cNvSpPr txBox="1"/>
          <p:nvPr/>
        </p:nvSpPr>
        <p:spPr>
          <a:xfrm>
            <a:off x="5050494" y="503694"/>
            <a:ext cx="1636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900" b="1" dirty="0">
                <a:latin typeface="Century Gothic"/>
              </a:rPr>
              <a:t>Roast Turkey with Roast Potatoes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01FFF-72C4-9E44-B0E0-8AB630A07165}"/>
              </a:ext>
            </a:extLst>
          </p:cNvPr>
          <p:cNvSpPr txBox="1"/>
          <p:nvPr/>
        </p:nvSpPr>
        <p:spPr>
          <a:xfrm>
            <a:off x="8308686" y="418192"/>
            <a:ext cx="17054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Salmon or Pollock Fish Fingers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1E720E-FA61-D153-A806-37D3F269288F}"/>
              </a:ext>
            </a:extLst>
          </p:cNvPr>
          <p:cNvSpPr txBox="1"/>
          <p:nvPr/>
        </p:nvSpPr>
        <p:spPr>
          <a:xfrm>
            <a:off x="1579470" y="2130454"/>
            <a:ext cx="169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Mexican Fajitas with Rice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B35D60-013E-058E-493F-4C10EB91C4B0}"/>
              </a:ext>
            </a:extLst>
          </p:cNvPr>
          <p:cNvSpPr txBox="1"/>
          <p:nvPr/>
        </p:nvSpPr>
        <p:spPr>
          <a:xfrm>
            <a:off x="8380571" y="2101664"/>
            <a:ext cx="1654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Cheese &amp; Bean Puff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 with Chips and Tomato Sauce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3B19A-9783-5F33-6818-4EF026A87682}"/>
              </a:ext>
            </a:extLst>
          </p:cNvPr>
          <p:cNvSpPr txBox="1"/>
          <p:nvPr/>
        </p:nvSpPr>
        <p:spPr>
          <a:xfrm>
            <a:off x="3418881" y="3732845"/>
            <a:ext cx="128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Melting Moment Biscuit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DAFF4-502B-0CE4-0927-0993B2661360}"/>
              </a:ext>
            </a:extLst>
          </p:cNvPr>
          <p:cNvSpPr txBox="1"/>
          <p:nvPr/>
        </p:nvSpPr>
        <p:spPr>
          <a:xfrm>
            <a:off x="1562977" y="3752612"/>
            <a:ext cx="160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Apple and Blackberry Crumble with Custard 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5EFFF-9004-6297-2997-C76A089B0947}"/>
              </a:ext>
            </a:extLst>
          </p:cNvPr>
          <p:cNvSpPr txBox="1"/>
          <p:nvPr/>
        </p:nvSpPr>
        <p:spPr>
          <a:xfrm>
            <a:off x="6705116" y="3736977"/>
            <a:ext cx="1771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C</a:t>
            </a:r>
            <a:r>
              <a:rPr lang="en-GB" sz="900" b="1" dirty="0">
                <a:latin typeface="Century Gothic" panose="020B0502020202020204" pitchFamily="34" charset="0"/>
              </a:rPr>
              <a:t>hocolate Drizzle Cake with Chocolate Sauce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27D9C5-91FA-82CB-DA38-EBF4A38CDB1D}"/>
              </a:ext>
            </a:extLst>
          </p:cNvPr>
          <p:cNvGrpSpPr/>
          <p:nvPr/>
        </p:nvGrpSpPr>
        <p:grpSpPr>
          <a:xfrm>
            <a:off x="341884" y="91814"/>
            <a:ext cx="1267369" cy="382366"/>
            <a:chOff x="341884" y="91814"/>
            <a:chExt cx="1267369" cy="382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404FEF-2F17-EA94-FBD4-5AB62AB86DF5}"/>
                </a:ext>
              </a:extLst>
            </p:cNvPr>
            <p:cNvSpPr/>
            <p:nvPr/>
          </p:nvSpPr>
          <p:spPr>
            <a:xfrm>
              <a:off x="341884" y="91814"/>
              <a:ext cx="1150998" cy="382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233DE1-4E5F-B12A-32EE-9F5F42ADF1A1}"/>
                </a:ext>
              </a:extLst>
            </p:cNvPr>
            <p:cNvSpPr txBox="1"/>
            <p:nvPr/>
          </p:nvSpPr>
          <p:spPr>
            <a:xfrm>
              <a:off x="458256" y="91814"/>
              <a:ext cx="1150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Autumn Winter  2024/2025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B00072-92C1-2513-85CE-2BB1BA9B7511}"/>
              </a:ext>
            </a:extLst>
          </p:cNvPr>
          <p:cNvSpPr txBox="1"/>
          <p:nvPr/>
        </p:nvSpPr>
        <p:spPr>
          <a:xfrm>
            <a:off x="6777109" y="489713"/>
            <a:ext cx="1666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Chicken Meatballs in Tomato Sauce with Rice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C8DD96-E817-C889-FC1B-8FA51B349E7D}"/>
              </a:ext>
            </a:extLst>
          </p:cNvPr>
          <p:cNvSpPr txBox="1"/>
          <p:nvPr/>
        </p:nvSpPr>
        <p:spPr>
          <a:xfrm>
            <a:off x="6671401" y="2146834"/>
            <a:ext cx="1771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NEW Cheese and Broccoli Pasta with Garlic Bread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5C8A2-43EF-79C2-957D-E6D8AD2A1E2D}"/>
              </a:ext>
            </a:extLst>
          </p:cNvPr>
          <p:cNvSpPr txBox="1"/>
          <p:nvPr/>
        </p:nvSpPr>
        <p:spPr>
          <a:xfrm>
            <a:off x="3222822" y="2112860"/>
            <a:ext cx="18328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Sweet Potato &amp; Lentil Curry</a:t>
            </a:r>
          </a:p>
        </p:txBody>
      </p:sp>
      <p:pic>
        <p:nvPicPr>
          <p:cNvPr id="15" name="x_18492819-e16e-452f-bf62-5e4941e5bf87" descr="Image">
            <a:extLst>
              <a:ext uri="{FF2B5EF4-FFF2-40B4-BE49-F238E27FC236}">
                <a16:creationId xmlns:a16="http://schemas.microsoft.com/office/drawing/2014/main" id="{9E8CE712-01E4-9ED6-8B23-5723AD766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1777459" y="4097439"/>
            <a:ext cx="1213009" cy="12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9704EE-8404-F1FD-87C3-32C13DB6D6F6}"/>
              </a:ext>
            </a:extLst>
          </p:cNvPr>
          <p:cNvSpPr txBox="1"/>
          <p:nvPr/>
        </p:nvSpPr>
        <p:spPr>
          <a:xfrm>
            <a:off x="4891159" y="3752612"/>
            <a:ext cx="1928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Berry Mousse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638CC0-AB33-8584-87D5-5539E6419FA2}"/>
              </a:ext>
            </a:extLst>
          </p:cNvPr>
          <p:cNvSpPr txBox="1"/>
          <p:nvPr/>
        </p:nvSpPr>
        <p:spPr>
          <a:xfrm>
            <a:off x="8584591" y="3709234"/>
            <a:ext cx="13901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Oaty Cookie</a:t>
            </a:r>
          </a:p>
        </p:txBody>
      </p:sp>
      <p:pic>
        <p:nvPicPr>
          <p:cNvPr id="9" name="Picture 8" descr="A plate of pasta and peas&#10;&#10;Description automatically generated">
            <a:extLst>
              <a:ext uri="{FF2B5EF4-FFF2-40B4-BE49-F238E27FC236}">
                <a16:creationId xmlns:a16="http://schemas.microsoft.com/office/drawing/2014/main" id="{2990077D-B6B4-7541-5DAD-77F136126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2500" r="13844" b="5073"/>
          <a:stretch/>
        </p:blipFill>
        <p:spPr>
          <a:xfrm>
            <a:off x="1796164" y="813006"/>
            <a:ext cx="1229867" cy="1235491"/>
          </a:xfrm>
          <a:prstGeom prst="rect">
            <a:avLst/>
          </a:prstGeom>
        </p:spPr>
      </p:pic>
      <p:pic>
        <p:nvPicPr>
          <p:cNvPr id="16" name="Picture 15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3F01A356-1DAF-FBF9-9E18-A407D5948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7373" b="6470"/>
          <a:stretch/>
        </p:blipFill>
        <p:spPr>
          <a:xfrm>
            <a:off x="1777459" y="2408468"/>
            <a:ext cx="1196068" cy="1241616"/>
          </a:xfrm>
          <a:prstGeom prst="rect">
            <a:avLst/>
          </a:prstGeom>
        </p:spPr>
      </p:pic>
      <p:pic>
        <p:nvPicPr>
          <p:cNvPr id="22" name="Picture 21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CDBBE336-E724-AAEC-5098-7D1C7AC725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6148"/>
          <a:stretch/>
        </p:blipFill>
        <p:spPr>
          <a:xfrm rot="10800000">
            <a:off x="3472322" y="2451457"/>
            <a:ext cx="1288429" cy="1198627"/>
          </a:xfrm>
          <a:prstGeom prst="rect">
            <a:avLst/>
          </a:prstGeom>
        </p:spPr>
      </p:pic>
      <p:pic>
        <p:nvPicPr>
          <p:cNvPr id="33" name="Picture 32" descr="A plate of pasta and vegetables&#10;&#10;Description automatically generated">
            <a:extLst>
              <a:ext uri="{FF2B5EF4-FFF2-40B4-BE49-F238E27FC236}">
                <a16:creationId xmlns:a16="http://schemas.microsoft.com/office/drawing/2014/main" id="{28EF4ACB-CBA1-0EBF-91AC-33A34CB4A9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>
          <a:xfrm>
            <a:off x="6979908" y="2526749"/>
            <a:ext cx="1148634" cy="1123122"/>
          </a:xfrm>
          <a:prstGeom prst="rect">
            <a:avLst/>
          </a:prstGeom>
        </p:spPr>
      </p:pic>
      <p:pic>
        <p:nvPicPr>
          <p:cNvPr id="54" name="Picture 53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8FE05950-67CA-365E-965C-31F0D3C112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8482"/>
          <a:stretch/>
        </p:blipFill>
        <p:spPr>
          <a:xfrm rot="10800000">
            <a:off x="7005707" y="862701"/>
            <a:ext cx="1220969" cy="12392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F95540C-8B4D-E342-D06E-A5E471176CA3}"/>
              </a:ext>
            </a:extLst>
          </p:cNvPr>
          <p:cNvSpPr txBox="1"/>
          <p:nvPr/>
        </p:nvSpPr>
        <p:spPr>
          <a:xfrm>
            <a:off x="5011507" y="2106769"/>
            <a:ext cx="1636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900" b="1" dirty="0">
                <a:latin typeface="Century Gothic"/>
              </a:rPr>
              <a:t>Quorn Fillet with Roast Potatoes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63" name="Picture 62" descr="A cookie on a plate&#10;&#10;Description automatically generated">
            <a:extLst>
              <a:ext uri="{FF2B5EF4-FFF2-40B4-BE49-F238E27FC236}">
                <a16:creationId xmlns:a16="http://schemas.microsoft.com/office/drawing/2014/main" id="{AA48D7B5-7E56-2B0E-DC1D-15D2F348B2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3483006" y="4095174"/>
            <a:ext cx="1213009" cy="1211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9CC4C-AE7F-476D-B79D-7F68BDE149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134" y="811348"/>
            <a:ext cx="1400360" cy="1235491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57D4BE9-E127-C805-A866-39CF47E999C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1260" b="9556"/>
          <a:stretch/>
        </p:blipFill>
        <p:spPr>
          <a:xfrm rot="10800000">
            <a:off x="5210977" y="810253"/>
            <a:ext cx="1304401" cy="1244622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A22B5D8C-6CD6-0FA9-8B6B-A8FAD9D0500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 b="5121"/>
          <a:stretch/>
        </p:blipFill>
        <p:spPr>
          <a:xfrm rot="10800000">
            <a:off x="5226904" y="2425807"/>
            <a:ext cx="1261762" cy="1229819"/>
          </a:xfrm>
          <a:prstGeom prst="rect">
            <a:avLst/>
          </a:prstGeom>
        </p:spPr>
      </p:pic>
      <p:pic>
        <p:nvPicPr>
          <p:cNvPr id="11" name="Picture 10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9E1FCA0A-4CE3-89E6-F4BC-26F9A7B0F8F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/>
          <a:stretch/>
        </p:blipFill>
        <p:spPr>
          <a:xfrm>
            <a:off x="8584591" y="2487858"/>
            <a:ext cx="1241471" cy="1179115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B495310D-D1D7-2842-9478-0F8097D39F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18240" r="11640" b="5527"/>
          <a:stretch/>
        </p:blipFill>
        <p:spPr>
          <a:xfrm>
            <a:off x="8579024" y="4062955"/>
            <a:ext cx="1221863" cy="1210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B60D03-A9E1-2361-7B84-105FA5B265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5707" y="4148188"/>
            <a:ext cx="1261762" cy="1170955"/>
          </a:xfrm>
          <a:prstGeom prst="rect">
            <a:avLst/>
          </a:prstGeom>
        </p:spPr>
      </p:pic>
      <p:pic>
        <p:nvPicPr>
          <p:cNvPr id="18" name="Picture 17" descr="A piece of food on a plate&#10;&#10;Description automatically generated">
            <a:extLst>
              <a:ext uri="{FF2B5EF4-FFF2-40B4-BE49-F238E27FC236}">
                <a16:creationId xmlns:a16="http://schemas.microsoft.com/office/drawing/2014/main" id="{60B544FD-BCD2-6A57-A6C1-D30E91EAE37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69" y="4020056"/>
            <a:ext cx="1288329" cy="12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AC16F-5AD0-0AA5-7F9F-0DBC786628EA}"/>
              </a:ext>
            </a:extLst>
          </p:cNvPr>
          <p:cNvSpPr txBox="1"/>
          <p:nvPr/>
        </p:nvSpPr>
        <p:spPr>
          <a:xfrm>
            <a:off x="1555468" y="475088"/>
            <a:ext cx="174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Classic Cheese and Tomato Pizza with Wedges</a:t>
            </a:r>
            <a:endParaRPr lang="en-GB" sz="7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3B1CA-405B-FADB-37A3-8B3D37CAA960}"/>
              </a:ext>
            </a:extLst>
          </p:cNvPr>
          <p:cNvSpPr txBox="1"/>
          <p:nvPr/>
        </p:nvSpPr>
        <p:spPr>
          <a:xfrm>
            <a:off x="1487337" y="3781082"/>
            <a:ext cx="17468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C</a:t>
            </a:r>
            <a:r>
              <a:rPr lang="en-GB" sz="900" b="1" dirty="0">
                <a:latin typeface="Century Gothic"/>
              </a:rPr>
              <a:t>hocolate Orange Cookie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DD22B-B738-2D7B-8CF5-7AF63858196E}"/>
              </a:ext>
            </a:extLst>
          </p:cNvPr>
          <p:cNvSpPr txBox="1"/>
          <p:nvPr/>
        </p:nvSpPr>
        <p:spPr>
          <a:xfrm>
            <a:off x="5345609" y="3719125"/>
            <a:ext cx="106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J</a:t>
            </a:r>
            <a:r>
              <a:rPr lang="en-GB" sz="900" b="1" dirty="0">
                <a:latin typeface="Century Gothic" panose="020B0502020202020204" pitchFamily="34" charset="0"/>
              </a:rPr>
              <a:t>elly with Mandarins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0213D2-5A47-10FE-0FA5-CEC4DCF82B71}"/>
              </a:ext>
            </a:extLst>
          </p:cNvPr>
          <p:cNvSpPr txBox="1"/>
          <p:nvPr/>
        </p:nvSpPr>
        <p:spPr>
          <a:xfrm>
            <a:off x="3271424" y="448699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NEW Chicken Pasta Bake with Garlic Bread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6F722-5FB9-0CC9-3371-0A053212EAC0}"/>
              </a:ext>
            </a:extLst>
          </p:cNvPr>
          <p:cNvSpPr txBox="1"/>
          <p:nvPr/>
        </p:nvSpPr>
        <p:spPr>
          <a:xfrm>
            <a:off x="3234139" y="2090839"/>
            <a:ext cx="17722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V</a:t>
            </a:r>
            <a:r>
              <a:rPr lang="en-GB" sz="900" b="1" dirty="0">
                <a:latin typeface="Century Gothic" panose="020B0502020202020204" pitchFamily="34" charset="0"/>
              </a:rPr>
              <a:t>eggie Cottage Pie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84D80-E623-D08A-62AA-C2A83F1ABF6D}"/>
              </a:ext>
            </a:extLst>
          </p:cNvPr>
          <p:cNvSpPr txBox="1"/>
          <p:nvPr/>
        </p:nvSpPr>
        <p:spPr>
          <a:xfrm>
            <a:off x="6663037" y="462431"/>
            <a:ext cx="1816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Chicken Tikka Masala with Rice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81587-1FC2-29FD-562F-09AAFDBF9E97}"/>
              </a:ext>
            </a:extLst>
          </p:cNvPr>
          <p:cNvSpPr txBox="1"/>
          <p:nvPr/>
        </p:nvSpPr>
        <p:spPr>
          <a:xfrm>
            <a:off x="6802415" y="2143006"/>
            <a:ext cx="1641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Century Gothic" panose="020B0502020202020204" pitchFamily="34" charset="0"/>
              </a:rPr>
              <a:t>H</a:t>
            </a:r>
            <a:r>
              <a:rPr lang="en-GB" sz="900" b="1" dirty="0">
                <a:latin typeface="Century Gothic" panose="020B0502020202020204" pitchFamily="34" charset="0"/>
              </a:rPr>
              <a:t>omity Pie with new Potatoes 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163C62-3A40-108D-DF3A-74B67C269AA2}"/>
              </a:ext>
            </a:extLst>
          </p:cNvPr>
          <p:cNvSpPr txBox="1"/>
          <p:nvPr/>
        </p:nvSpPr>
        <p:spPr>
          <a:xfrm>
            <a:off x="8365800" y="432614"/>
            <a:ext cx="161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Fish Fingers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B1443-27FA-7F2B-716F-7F32DC8AD3FD}"/>
              </a:ext>
            </a:extLst>
          </p:cNvPr>
          <p:cNvSpPr txBox="1"/>
          <p:nvPr/>
        </p:nvSpPr>
        <p:spPr>
          <a:xfrm>
            <a:off x="8355708" y="2073448"/>
            <a:ext cx="16184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Cheese and Pepper Omelette with Chips and Tomato Sauce</a:t>
            </a:r>
            <a:endParaRPr lang="en-GB" sz="900" b="1" i="0" u="none" strike="noStrike" noProof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A9D8A1-8117-A84E-DC29-8E205B3F9E35}"/>
              </a:ext>
            </a:extLst>
          </p:cNvPr>
          <p:cNvSpPr/>
          <p:nvPr/>
        </p:nvSpPr>
        <p:spPr>
          <a:xfrm>
            <a:off x="341884" y="91814"/>
            <a:ext cx="1150998" cy="3823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able, plate, food, gelatin&#10;&#10;Description automatically generated">
            <a:extLst>
              <a:ext uri="{FF2B5EF4-FFF2-40B4-BE49-F238E27FC236}">
                <a16:creationId xmlns:a16="http://schemas.microsoft.com/office/drawing/2014/main" id="{A0A53F0B-A3A2-50BA-4939-CE3C67668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18381" r="13498" b="16074"/>
          <a:stretch/>
        </p:blipFill>
        <p:spPr>
          <a:xfrm>
            <a:off x="5243350" y="4085907"/>
            <a:ext cx="1181312" cy="1219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A82EF5-4648-CCEA-E8FB-0EFFEDA964B5}"/>
              </a:ext>
            </a:extLst>
          </p:cNvPr>
          <p:cNvSpPr txBox="1"/>
          <p:nvPr/>
        </p:nvSpPr>
        <p:spPr>
          <a:xfrm>
            <a:off x="7133914" y="3781082"/>
            <a:ext cx="122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Peach Cake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79F2D-AD95-D2F8-851A-52BD8ED5A9C8}"/>
              </a:ext>
            </a:extLst>
          </p:cNvPr>
          <p:cNvSpPr txBox="1"/>
          <p:nvPr/>
        </p:nvSpPr>
        <p:spPr>
          <a:xfrm>
            <a:off x="8699270" y="3749325"/>
            <a:ext cx="12514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V</a:t>
            </a:r>
            <a:r>
              <a:rPr lang="en-GB" sz="900" b="1" dirty="0">
                <a:latin typeface="Century Gothic" panose="020B0502020202020204" pitchFamily="34" charset="0"/>
              </a:rPr>
              <a:t>anilla Shortbread </a:t>
            </a:r>
            <a:endParaRPr lang="en-GB" sz="900" b="1" dirty="0">
              <a:latin typeface="Century Gothic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B5CC6B-AA49-B009-97E8-A69A56994A22}"/>
              </a:ext>
            </a:extLst>
          </p:cNvPr>
          <p:cNvSpPr txBox="1"/>
          <p:nvPr/>
        </p:nvSpPr>
        <p:spPr>
          <a:xfrm>
            <a:off x="4984651" y="436704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Sausage with Roast </a:t>
            </a:r>
            <a:r>
              <a:rPr lang="en-GB" sz="900" b="1" dirty="0" err="1">
                <a:latin typeface="Century Gothic" panose="020B0502020202020204" pitchFamily="34" charset="0"/>
              </a:rPr>
              <a:t>Potatos</a:t>
            </a:r>
            <a:r>
              <a:rPr lang="en-GB" sz="900" b="1" dirty="0">
                <a:latin typeface="Century Gothic" panose="020B0502020202020204" pitchFamily="34" charset="0"/>
              </a:rPr>
              <a:t> and Gravy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39FF6-4723-C797-E5E5-8997450E7D5B}"/>
              </a:ext>
            </a:extLst>
          </p:cNvPr>
          <p:cNvSpPr txBox="1"/>
          <p:nvPr/>
        </p:nvSpPr>
        <p:spPr>
          <a:xfrm>
            <a:off x="4984651" y="2130409"/>
            <a:ext cx="166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Vegan Sausage with Roast Potatoes and Gravy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BF734-C178-2137-F329-B28DB0400BD9}"/>
              </a:ext>
            </a:extLst>
          </p:cNvPr>
          <p:cNvSpPr txBox="1"/>
          <p:nvPr/>
        </p:nvSpPr>
        <p:spPr>
          <a:xfrm>
            <a:off x="1645184" y="2128085"/>
            <a:ext cx="14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C</a:t>
            </a:r>
            <a:r>
              <a:rPr lang="en-GB" sz="900" b="1" dirty="0">
                <a:latin typeface="Century Gothic" panose="020B0502020202020204" pitchFamily="34" charset="0"/>
              </a:rPr>
              <a:t>hinese Vegetable Noodles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C32CA-1525-5DE5-4E7B-05D7030A8769}"/>
              </a:ext>
            </a:extLst>
          </p:cNvPr>
          <p:cNvSpPr txBox="1"/>
          <p:nvPr/>
        </p:nvSpPr>
        <p:spPr>
          <a:xfrm>
            <a:off x="458256" y="91814"/>
            <a:ext cx="11509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 2024/2025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pic>
        <p:nvPicPr>
          <p:cNvPr id="40" name="Picture 39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0613E332-8DF2-4A79-A9EA-677FA7FFC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13" r="5757"/>
          <a:stretch/>
        </p:blipFill>
        <p:spPr>
          <a:xfrm>
            <a:off x="1807285" y="823864"/>
            <a:ext cx="1243167" cy="1232137"/>
          </a:xfrm>
          <a:prstGeom prst="rect">
            <a:avLst/>
          </a:prstGeom>
        </p:spPr>
      </p:pic>
      <p:pic>
        <p:nvPicPr>
          <p:cNvPr id="17" name="Picture 16" descr="A plate of pasta and peas&#10;&#10;Description automatically generated">
            <a:extLst>
              <a:ext uri="{FF2B5EF4-FFF2-40B4-BE49-F238E27FC236}">
                <a16:creationId xmlns:a16="http://schemas.microsoft.com/office/drawing/2014/main" id="{1B58E818-4CA1-6846-39D2-7C8D63B9F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71" y="825533"/>
            <a:ext cx="1322988" cy="1222189"/>
          </a:xfrm>
          <a:prstGeom prst="rect">
            <a:avLst/>
          </a:prstGeom>
        </p:spPr>
      </p:pic>
      <p:pic>
        <p:nvPicPr>
          <p:cNvPr id="22" name="Picture 21" descr="A plate of food on a table&#10;&#10;Description automatically generated">
            <a:extLst>
              <a:ext uri="{FF2B5EF4-FFF2-40B4-BE49-F238E27FC236}">
                <a16:creationId xmlns:a16="http://schemas.microsoft.com/office/drawing/2014/main" id="{FECF1111-C0CD-B85F-38C0-D7CD4B49BA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4177"/>
          <a:stretch/>
        </p:blipFill>
        <p:spPr>
          <a:xfrm rot="16200000">
            <a:off x="6953223" y="712113"/>
            <a:ext cx="1181363" cy="139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65DD91-D865-296C-81D2-DF8CE1230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755" y="4056321"/>
            <a:ext cx="1259309" cy="1210178"/>
          </a:xfrm>
          <a:prstGeom prst="rect">
            <a:avLst/>
          </a:prstGeom>
        </p:spPr>
      </p:pic>
      <p:pic>
        <p:nvPicPr>
          <p:cNvPr id="7" name="Picture 6" descr="A cookie on a plate&#10;&#10;Description automatically generated">
            <a:extLst>
              <a:ext uri="{FF2B5EF4-FFF2-40B4-BE49-F238E27FC236}">
                <a16:creationId xmlns:a16="http://schemas.microsoft.com/office/drawing/2014/main" id="{0B97C318-837F-54FD-F0FB-7D36B58C10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8609190" y="4064819"/>
            <a:ext cx="1213009" cy="1211498"/>
          </a:xfrm>
          <a:prstGeom prst="rect">
            <a:avLst/>
          </a:prstGeom>
        </p:spPr>
      </p:pic>
      <p:pic>
        <p:nvPicPr>
          <p:cNvPr id="8" name="Picture 7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3FE45004-E7A1-B2C1-63F6-2AA515BF6A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r="2132" b="8406"/>
          <a:stretch/>
        </p:blipFill>
        <p:spPr>
          <a:xfrm>
            <a:off x="8655488" y="2546917"/>
            <a:ext cx="1107452" cy="1136432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">
            <a:extLst>
              <a:ext uri="{FF2B5EF4-FFF2-40B4-BE49-F238E27FC236}">
                <a16:creationId xmlns:a16="http://schemas.microsoft.com/office/drawing/2014/main" id="{9EFB1EC4-DC37-A265-C9A0-BD1D0F3E7A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r="1497" b="6087"/>
          <a:stretch/>
        </p:blipFill>
        <p:spPr>
          <a:xfrm>
            <a:off x="1820421" y="2470110"/>
            <a:ext cx="1148142" cy="1214493"/>
          </a:xfrm>
          <a:prstGeom prst="rect">
            <a:avLst/>
          </a:prstGeom>
        </p:spPr>
      </p:pic>
      <p:pic>
        <p:nvPicPr>
          <p:cNvPr id="11" name="Picture 1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681FB19B-0723-7DFD-E3FE-E23B859B00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537398" y="802589"/>
            <a:ext cx="1255094" cy="1212248"/>
          </a:xfrm>
          <a:prstGeom prst="rect">
            <a:avLst/>
          </a:prstGeom>
        </p:spPr>
      </p:pic>
      <p:pic>
        <p:nvPicPr>
          <p:cNvPr id="19" name="Picture 18" descr="A picture containing food, plate, dish, vegetable&#10;&#10;Description automatically generated">
            <a:extLst>
              <a:ext uri="{FF2B5EF4-FFF2-40B4-BE49-F238E27FC236}">
                <a16:creationId xmlns:a16="http://schemas.microsoft.com/office/drawing/2014/main" id="{5F59ED78-CDEF-42C0-3961-5C81CEDFFC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9561" b="8731"/>
          <a:stretch/>
        </p:blipFill>
        <p:spPr>
          <a:xfrm>
            <a:off x="5196467" y="771571"/>
            <a:ext cx="1328112" cy="1276151"/>
          </a:xfrm>
          <a:prstGeom prst="rect">
            <a:avLst/>
          </a:prstGeom>
        </p:spPr>
      </p:pic>
      <p:pic>
        <p:nvPicPr>
          <p:cNvPr id="20" name="Picture 19" descr="A picture containing food, plate, dish, vegetable&#10;&#10;Description automatically generated">
            <a:extLst>
              <a:ext uri="{FF2B5EF4-FFF2-40B4-BE49-F238E27FC236}">
                <a16:creationId xmlns:a16="http://schemas.microsoft.com/office/drawing/2014/main" id="{AEEFE517-1884-C502-A703-00990E2EE7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9561" b="8731"/>
          <a:stretch/>
        </p:blipFill>
        <p:spPr>
          <a:xfrm>
            <a:off x="5224140" y="2450990"/>
            <a:ext cx="1328112" cy="1210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7736D3-2265-98B6-E754-41ACEC55C9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029" y="2470110"/>
            <a:ext cx="1248393" cy="1210177"/>
          </a:xfrm>
          <a:prstGeom prst="rect">
            <a:avLst/>
          </a:prstGeom>
        </p:spPr>
      </p:pic>
      <p:pic>
        <p:nvPicPr>
          <p:cNvPr id="24" name="Picture 23" descr="A piece of brownie on a plate&#10;&#10;Description automatically generated">
            <a:extLst>
              <a:ext uri="{FF2B5EF4-FFF2-40B4-BE49-F238E27FC236}">
                <a16:creationId xmlns:a16="http://schemas.microsoft.com/office/drawing/2014/main" id="{2E468793-E4F8-6E7A-2A80-965A577787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9855" r="2939" b="9130"/>
          <a:stretch/>
        </p:blipFill>
        <p:spPr>
          <a:xfrm rot="16200000">
            <a:off x="3494257" y="4136161"/>
            <a:ext cx="1142192" cy="1138120"/>
          </a:xfrm>
          <a:prstGeom prst="rect">
            <a:avLst/>
          </a:prstGeom>
        </p:spPr>
      </p:pic>
      <p:pic>
        <p:nvPicPr>
          <p:cNvPr id="28" name="Picture 27" descr="A brown cookie on a plate&#10;&#10;Description automatically generated">
            <a:extLst>
              <a:ext uri="{FF2B5EF4-FFF2-40B4-BE49-F238E27FC236}">
                <a16:creationId xmlns:a16="http://schemas.microsoft.com/office/drawing/2014/main" id="{790CD633-D2C6-AADD-BD86-0D41900475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r="5557" b="7177"/>
          <a:stretch/>
        </p:blipFill>
        <p:spPr>
          <a:xfrm flipH="1">
            <a:off x="1805011" y="4074013"/>
            <a:ext cx="1163551" cy="12338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B2A1776-9F23-EDAF-04AB-B526FE678D96}"/>
              </a:ext>
            </a:extLst>
          </p:cNvPr>
          <p:cNvSpPr txBox="1"/>
          <p:nvPr/>
        </p:nvSpPr>
        <p:spPr>
          <a:xfrm>
            <a:off x="3647199" y="3733569"/>
            <a:ext cx="106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Marble Sponge with C</a:t>
            </a:r>
            <a:r>
              <a:rPr lang="en-US" sz="900" b="1" dirty="0">
                <a:latin typeface="Century Gothic" panose="020B0502020202020204" pitchFamily="34" charset="0"/>
              </a:rPr>
              <a:t>ustard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23B9151A-7C71-B9B0-1AF1-F5124897E69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7384" r="2231" b="5258"/>
          <a:stretch/>
        </p:blipFill>
        <p:spPr>
          <a:xfrm>
            <a:off x="7007755" y="2497417"/>
            <a:ext cx="1168987" cy="11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EEF711-7729-55C6-683B-2A0CE2071EB8}"/>
              </a:ext>
            </a:extLst>
          </p:cNvPr>
          <p:cNvSpPr txBox="1"/>
          <p:nvPr/>
        </p:nvSpPr>
        <p:spPr>
          <a:xfrm>
            <a:off x="1492882" y="474180"/>
            <a:ext cx="17964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Macaroni Cheese</a:t>
            </a:r>
            <a:endParaRPr lang="en-US" sz="900" b="1" i="0" u="none" strike="noStrike" noProof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2D603-6A8E-C89E-CCDC-062A588BBECB}"/>
              </a:ext>
            </a:extLst>
          </p:cNvPr>
          <p:cNvSpPr txBox="1"/>
          <p:nvPr/>
        </p:nvSpPr>
        <p:spPr>
          <a:xfrm>
            <a:off x="3217070" y="490440"/>
            <a:ext cx="1796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NEW Mild Caribbean Chicken with Rice and Peas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A8B72-756E-9D14-1A1C-00FF6ED7D239}"/>
              </a:ext>
            </a:extLst>
          </p:cNvPr>
          <p:cNvSpPr txBox="1"/>
          <p:nvPr/>
        </p:nvSpPr>
        <p:spPr>
          <a:xfrm>
            <a:off x="3143972" y="2127424"/>
            <a:ext cx="191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P</a:t>
            </a:r>
            <a:r>
              <a:rPr lang="en-GB" sz="900" b="1" dirty="0">
                <a:latin typeface="Century Gothic"/>
              </a:rPr>
              <a:t>epper &amp; Cheese Whirl with New Potatoes 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B1493-A13C-41B4-3425-B45456DD7BB5}"/>
              </a:ext>
            </a:extLst>
          </p:cNvPr>
          <p:cNvSpPr txBox="1"/>
          <p:nvPr/>
        </p:nvSpPr>
        <p:spPr>
          <a:xfrm>
            <a:off x="4898330" y="481024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900" b="1" dirty="0">
                <a:solidFill>
                  <a:prstClr val="black"/>
                </a:solidFill>
                <a:latin typeface="Century Gothic"/>
              </a:rPr>
              <a:t>Roast  Chicken with Stuffing, Roast Potatoes and Gravy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23F9-E490-3A42-0042-BA8EC0A173D1}"/>
              </a:ext>
            </a:extLst>
          </p:cNvPr>
          <p:cNvSpPr txBox="1"/>
          <p:nvPr/>
        </p:nvSpPr>
        <p:spPr>
          <a:xfrm>
            <a:off x="5021749" y="2142746"/>
            <a:ext cx="161710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50" b="1" i="0" u="none" strike="noStrike" noProof="0" dirty="0">
                <a:solidFill>
                  <a:schemeClr val="tx1"/>
                </a:solidFill>
                <a:latin typeface="Century Gothic"/>
              </a:rPr>
              <a:t>Vegetable Wellington with Roast Potatoes with Gravy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D6FC3-59BA-76DC-660B-635F53DC9CCE}"/>
              </a:ext>
            </a:extLst>
          </p:cNvPr>
          <p:cNvSpPr txBox="1"/>
          <p:nvPr/>
        </p:nvSpPr>
        <p:spPr>
          <a:xfrm>
            <a:off x="6661225" y="470105"/>
            <a:ext cx="18573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Spaghetti Bolognaise</a:t>
            </a: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43A1E-0378-3523-83CF-E89B6B3CF60C}"/>
              </a:ext>
            </a:extLst>
          </p:cNvPr>
          <p:cNvSpPr txBox="1"/>
          <p:nvPr/>
        </p:nvSpPr>
        <p:spPr>
          <a:xfrm>
            <a:off x="8351974" y="500329"/>
            <a:ext cx="161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Breaded Fish with Chips &amp; Tomato Sauce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F40D56-04A8-7ED1-6D20-FBFDB171C96A}"/>
              </a:ext>
            </a:extLst>
          </p:cNvPr>
          <p:cNvSpPr txBox="1"/>
          <p:nvPr/>
        </p:nvSpPr>
        <p:spPr>
          <a:xfrm>
            <a:off x="8398210" y="2071969"/>
            <a:ext cx="163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Veggie Sausage with Chips &amp;</a:t>
            </a:r>
            <a:r>
              <a:rPr lang="en-GB" sz="900" b="1" i="0" u="none" strike="noStrike" noProof="0" dirty="0">
                <a:solidFill>
                  <a:schemeClr val="tx1"/>
                </a:solidFill>
                <a:latin typeface="Century Gothic"/>
              </a:rPr>
              <a:t> Tomato Sauce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590176-4C69-CE16-AE10-5228FE505EE2}"/>
              </a:ext>
            </a:extLst>
          </p:cNvPr>
          <p:cNvSpPr txBox="1"/>
          <p:nvPr/>
        </p:nvSpPr>
        <p:spPr>
          <a:xfrm>
            <a:off x="1623364" y="3785298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Chocolate and Beetroot Brownie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E4BAD-1E67-4DBB-575C-2BC5906CCBCD}"/>
              </a:ext>
            </a:extLst>
          </p:cNvPr>
          <p:cNvSpPr txBox="1"/>
          <p:nvPr/>
        </p:nvSpPr>
        <p:spPr>
          <a:xfrm>
            <a:off x="3289380" y="3778878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Sticky Toffee Apple Crumble with Custard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BC0857-E256-A58D-6B02-79BD01AA44C7}"/>
              </a:ext>
            </a:extLst>
          </p:cNvPr>
          <p:cNvSpPr txBox="1"/>
          <p:nvPr/>
        </p:nvSpPr>
        <p:spPr>
          <a:xfrm>
            <a:off x="5375189" y="3778878"/>
            <a:ext cx="1269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R</a:t>
            </a:r>
            <a:r>
              <a:rPr lang="en-GB" sz="900" b="1" dirty="0">
                <a:latin typeface="Century Gothic" panose="020B0502020202020204" pitchFamily="34" charset="0"/>
              </a:rPr>
              <a:t>ice Pudding with Berries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B48BA3-EF97-50CE-E8CB-382ACC0A83D4}"/>
              </a:ext>
            </a:extLst>
          </p:cNvPr>
          <p:cNvSpPr txBox="1"/>
          <p:nvPr/>
        </p:nvSpPr>
        <p:spPr>
          <a:xfrm>
            <a:off x="6632075" y="3760961"/>
            <a:ext cx="18542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V</a:t>
            </a:r>
            <a:r>
              <a:rPr lang="en-GB" sz="900" b="1" dirty="0">
                <a:latin typeface="Century Gothic"/>
              </a:rPr>
              <a:t>anilla Shortbread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782D4A-E01F-0E16-4E4D-E72D845D4EEC}"/>
              </a:ext>
            </a:extLst>
          </p:cNvPr>
          <p:cNvSpPr txBox="1"/>
          <p:nvPr/>
        </p:nvSpPr>
        <p:spPr>
          <a:xfrm>
            <a:off x="8407537" y="3778878"/>
            <a:ext cx="15648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Chocolate Cookie</a:t>
            </a: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 </a:t>
            </a:r>
            <a:endParaRPr lang="en-GB" sz="900" b="1" dirty="0">
              <a:latin typeface="Century Gothic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2A94D2-F9AA-18A9-07D6-EB7A5DF6801E}"/>
              </a:ext>
            </a:extLst>
          </p:cNvPr>
          <p:cNvSpPr txBox="1"/>
          <p:nvPr/>
        </p:nvSpPr>
        <p:spPr>
          <a:xfrm>
            <a:off x="6678134" y="2163769"/>
            <a:ext cx="179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NEW Mild Mexican Veggie </a:t>
            </a:r>
            <a:r>
              <a:rPr lang="en-US" sz="900" b="1" dirty="0" err="1">
                <a:latin typeface="Century Gothic" panose="020B0502020202020204" pitchFamily="34" charset="0"/>
              </a:rPr>
              <a:t>Chilli</a:t>
            </a:r>
            <a:r>
              <a:rPr lang="en-US" sz="900" b="1" dirty="0">
                <a:latin typeface="Century Gothic" panose="020B0502020202020204" pitchFamily="34" charset="0"/>
              </a:rPr>
              <a:t> with Rice</a:t>
            </a:r>
            <a:endParaRPr lang="en-GB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6306E-25C0-474C-2AF9-CBBF4E14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74" r="-2124" b="6598"/>
          <a:stretch/>
        </p:blipFill>
        <p:spPr>
          <a:xfrm>
            <a:off x="1780958" y="801114"/>
            <a:ext cx="1232800" cy="126955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9BF1C5-A425-CF07-11A9-070785201199}"/>
              </a:ext>
            </a:extLst>
          </p:cNvPr>
          <p:cNvSpPr/>
          <p:nvPr/>
        </p:nvSpPr>
        <p:spPr>
          <a:xfrm>
            <a:off x="341884" y="91814"/>
            <a:ext cx="1150998" cy="3823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6E4DE-72D4-FF2D-1AB4-5EE5B19E10E9}"/>
              </a:ext>
            </a:extLst>
          </p:cNvPr>
          <p:cNvSpPr txBox="1"/>
          <p:nvPr/>
        </p:nvSpPr>
        <p:spPr>
          <a:xfrm>
            <a:off x="1614553" y="2153350"/>
            <a:ext cx="158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/>
              </a:rPr>
              <a:t>N</a:t>
            </a:r>
            <a:r>
              <a:rPr lang="en-GB" sz="900" b="1" dirty="0">
                <a:latin typeface="Century Gothic"/>
              </a:rPr>
              <a:t>EW veggie Baked Bean Hotpot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DFDEE-311E-7E53-979D-BDDD44417CAE}"/>
              </a:ext>
            </a:extLst>
          </p:cNvPr>
          <p:cNvSpPr txBox="1"/>
          <p:nvPr/>
        </p:nvSpPr>
        <p:spPr>
          <a:xfrm>
            <a:off x="458256" y="91814"/>
            <a:ext cx="11509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 2024/2025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pic>
        <p:nvPicPr>
          <p:cNvPr id="15" name="Picture 14" descr="A plate of spaghetti and vegetables&#10;&#10;Description automatically generated with low confidence">
            <a:extLst>
              <a:ext uri="{FF2B5EF4-FFF2-40B4-BE49-F238E27FC236}">
                <a16:creationId xmlns:a16="http://schemas.microsoft.com/office/drawing/2014/main" id="{DF36D739-9128-20DF-C900-B84B37EFB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6911" r="5976"/>
          <a:stretch/>
        </p:blipFill>
        <p:spPr>
          <a:xfrm rot="10800000">
            <a:off x="6946310" y="788015"/>
            <a:ext cx="1297999" cy="1246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707C7D-7ACA-7CFC-7536-0B06A7197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888" y="118720"/>
            <a:ext cx="488990" cy="3309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6DABE9-D61A-08C0-9DE9-A52058739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835" y="118720"/>
            <a:ext cx="488990" cy="330976"/>
          </a:xfrm>
          <a:prstGeom prst="rect">
            <a:avLst/>
          </a:prstGeom>
        </p:spPr>
      </p:pic>
      <p:pic>
        <p:nvPicPr>
          <p:cNvPr id="59" name="Picture 58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87114A10-DF28-BF41-8113-260C7729F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10678" r="8009" b="12586"/>
          <a:stretch/>
        </p:blipFill>
        <p:spPr>
          <a:xfrm>
            <a:off x="8547012" y="812366"/>
            <a:ext cx="1247221" cy="1225195"/>
          </a:xfrm>
          <a:prstGeom prst="rect">
            <a:avLst/>
          </a:prstGeom>
        </p:spPr>
      </p:pic>
      <p:pic>
        <p:nvPicPr>
          <p:cNvPr id="61" name="Picture 60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14733999-1B65-2CEE-C20C-813C630446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6890" b="4348"/>
          <a:stretch/>
        </p:blipFill>
        <p:spPr>
          <a:xfrm>
            <a:off x="3500502" y="832520"/>
            <a:ext cx="1216004" cy="1202465"/>
          </a:xfrm>
          <a:prstGeom prst="rect">
            <a:avLst/>
          </a:prstGeom>
        </p:spPr>
      </p:pic>
      <p:pic>
        <p:nvPicPr>
          <p:cNvPr id="63" name="Picture 62" descr="A brownie on a plate&#10;&#10;Description automatically generated">
            <a:extLst>
              <a:ext uri="{FF2B5EF4-FFF2-40B4-BE49-F238E27FC236}">
                <a16:creationId xmlns:a16="http://schemas.microsoft.com/office/drawing/2014/main" id="{AACFE00C-DD2F-CA83-3274-A282F35A6A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34" y="4134476"/>
            <a:ext cx="1225116" cy="1115437"/>
          </a:xfrm>
          <a:prstGeom prst="rect">
            <a:avLst/>
          </a:prstGeom>
        </p:spPr>
      </p:pic>
      <p:pic>
        <p:nvPicPr>
          <p:cNvPr id="64" name="x_18492819-e16e-452f-bf62-5e4941e5bf87" descr="Image">
            <a:extLst>
              <a:ext uri="{FF2B5EF4-FFF2-40B4-BE49-F238E27FC236}">
                <a16:creationId xmlns:a16="http://schemas.microsoft.com/office/drawing/2014/main" id="{ADE944EB-AB71-F181-EA9B-45FE3D31F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3466742" y="4122948"/>
            <a:ext cx="1213009" cy="11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56680D5-6DE8-63D7-4490-C4C0C94537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1260" b="9556"/>
          <a:stretch/>
        </p:blipFill>
        <p:spPr>
          <a:xfrm rot="10800000">
            <a:off x="5210977" y="810253"/>
            <a:ext cx="1304401" cy="1244622"/>
          </a:xfrm>
          <a:prstGeom prst="rect">
            <a:avLst/>
          </a:prstGeom>
        </p:spPr>
      </p:pic>
      <p:pic>
        <p:nvPicPr>
          <p:cNvPr id="2" name="Picture 1" descr="A brown cookie on a plate&#10;&#10;Description automatically generated">
            <a:extLst>
              <a:ext uri="{FF2B5EF4-FFF2-40B4-BE49-F238E27FC236}">
                <a16:creationId xmlns:a16="http://schemas.microsoft.com/office/drawing/2014/main" id="{5E1442BA-D99E-3380-42AD-048C20BECE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 r="5557" b="7177"/>
          <a:stretch/>
        </p:blipFill>
        <p:spPr>
          <a:xfrm flipH="1">
            <a:off x="8589625" y="4134475"/>
            <a:ext cx="1239175" cy="1126965"/>
          </a:xfrm>
          <a:prstGeom prst="rect">
            <a:avLst/>
          </a:prstGeom>
        </p:spPr>
      </p:pic>
      <p:pic>
        <p:nvPicPr>
          <p:cNvPr id="4" name="Picture 3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AD4E78FF-FD59-6ACE-9B54-A184E5B363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5375"/>
          <a:stretch/>
        </p:blipFill>
        <p:spPr>
          <a:xfrm>
            <a:off x="1780958" y="2539024"/>
            <a:ext cx="1219836" cy="1136432"/>
          </a:xfrm>
          <a:prstGeom prst="rect">
            <a:avLst/>
          </a:prstGeom>
        </p:spPr>
      </p:pic>
      <p:pic>
        <p:nvPicPr>
          <p:cNvPr id="8" name="image31.jpeg">
            <a:extLst>
              <a:ext uri="{FF2B5EF4-FFF2-40B4-BE49-F238E27FC236}">
                <a16:creationId xmlns:a16="http://schemas.microsoft.com/office/drawing/2014/main" id="{58BC1C3E-C893-CE89-95F5-BC88D4302FC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01492" y="2496689"/>
            <a:ext cx="1404098" cy="1176913"/>
          </a:xfrm>
          <a:prstGeom prst="rect">
            <a:avLst/>
          </a:prstGeom>
        </p:spPr>
      </p:pic>
      <p:pic>
        <p:nvPicPr>
          <p:cNvPr id="10" name="Picture 9" descr="A cookie on a plate&#10;&#10;Description automatically generated">
            <a:extLst>
              <a:ext uri="{FF2B5EF4-FFF2-40B4-BE49-F238E27FC236}">
                <a16:creationId xmlns:a16="http://schemas.microsoft.com/office/drawing/2014/main" id="{400F1D33-A4B7-1C1F-69C1-363BA05C30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1401" r="13944" b="10580"/>
          <a:stretch/>
        </p:blipFill>
        <p:spPr>
          <a:xfrm>
            <a:off x="7031300" y="4154630"/>
            <a:ext cx="1213009" cy="1101435"/>
          </a:xfrm>
          <a:prstGeom prst="rect">
            <a:avLst/>
          </a:prstGeom>
        </p:spPr>
      </p:pic>
      <p:pic>
        <p:nvPicPr>
          <p:cNvPr id="11" name="Picture 10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AD1F8417-3438-C7E1-121F-BDA1735344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r="15073"/>
          <a:stretch/>
        </p:blipFill>
        <p:spPr>
          <a:xfrm rot="5400000">
            <a:off x="7030417" y="2495573"/>
            <a:ext cx="1233916" cy="1186256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9C2753D-6D1A-2114-6B7C-7C6E2BD37F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2848" y="2440140"/>
            <a:ext cx="1241472" cy="1281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14851A-FFEE-8082-3011-54BACBE02A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8770" y="4103180"/>
            <a:ext cx="1320764" cy="1152886"/>
          </a:xfrm>
          <a:prstGeom prst="rect">
            <a:avLst/>
          </a:prstGeom>
        </p:spPr>
      </p:pic>
      <p:pic>
        <p:nvPicPr>
          <p:cNvPr id="9" name="Picture 8" descr="A plate of food on a table&#10;&#10;Description automatically generated">
            <a:extLst>
              <a:ext uri="{FF2B5EF4-FFF2-40B4-BE49-F238E27FC236}">
                <a16:creationId xmlns:a16="http://schemas.microsoft.com/office/drawing/2014/main" id="{FEE3DE05-4AA3-0C98-ABEB-35C83EDEE8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54" y="2459218"/>
            <a:ext cx="1275680" cy="12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0E326A22B9246803F35CCA1347E06" ma:contentTypeVersion="16" ma:contentTypeDescription="Create a new document." ma:contentTypeScope="" ma:versionID="b5d823d76e205a3c0005bc2e2fb677a4">
  <xsd:schema xmlns:xsd="http://www.w3.org/2001/XMLSchema" xmlns:xs="http://www.w3.org/2001/XMLSchema" xmlns:p="http://schemas.microsoft.com/office/2006/metadata/properties" xmlns:ns2="43c22271-bd25-4938-abe0-9644b262cb21" xmlns:ns3="cef30501-8d70-46ed-b4bb-960b8791c561" targetNamespace="http://schemas.microsoft.com/office/2006/metadata/properties" ma:root="true" ma:fieldsID="6aa700e94bad9afb11a150ba4ae6a8a4" ns2:_="" ns3:_="">
    <xsd:import namespace="43c22271-bd25-4938-abe0-9644b262cb21"/>
    <xsd:import namespace="cef30501-8d70-46ed-b4bb-960b8791c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22271-bd25-4938-abe0-9644b262c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ab01ea-0ef9-4474-9d6d-8aeee74e8c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0501-8d70-46ed-b4bb-960b8791c56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d222938-4866-4f17-91fa-fce0268bf03b}" ma:internalName="TaxCatchAll" ma:showField="CatchAllData" ma:web="cef30501-8d70-46ed-b4bb-960b8791c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c22271-bd25-4938-abe0-9644b262cb21">
      <Terms xmlns="http://schemas.microsoft.com/office/infopath/2007/PartnerControls"/>
    </lcf76f155ced4ddcb4097134ff3c332f>
    <TaxCatchAll xmlns="cef30501-8d70-46ed-b4bb-960b8791c561" xsi:nil="true"/>
    <MediaLengthInSeconds xmlns="43c22271-bd25-4938-abe0-9644b262cb21" xsi:nil="true"/>
  </documentManagement>
</p:properties>
</file>

<file path=customXml/itemProps1.xml><?xml version="1.0" encoding="utf-8"?>
<ds:datastoreItem xmlns:ds="http://schemas.openxmlformats.org/officeDocument/2006/customXml" ds:itemID="{F00A2DA0-1906-4808-8E31-B2C5585F6B5C}"/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bd9c013-afd4-4605-a7aa-45ecbe72d026"/>
    <ds:schemaRef ds:uri="cc315347-6dc2-4f31-871c-4fac13c8e9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20020</TotalTime>
  <Words>253</Words>
  <Application>Microsoft Office PowerPoint</Application>
  <PresentationFormat>A4 Paper (210x297 mm)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Kim Russell</cp:lastModifiedBy>
  <cp:revision>141</cp:revision>
  <cp:lastPrinted>2024-10-02T11:05:28Z</cp:lastPrinted>
  <dcterms:created xsi:type="dcterms:W3CDTF">2014-08-19T19:35:20Z</dcterms:created>
  <dcterms:modified xsi:type="dcterms:W3CDTF">2024-10-02T11:06:48Z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0x01010084A0E326A22B9246803F35CCA1347E06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